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57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5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30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646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03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256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910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4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380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21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6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004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45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622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52832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 smtClean="0"/>
              <a:t>petrus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49155"/>
            <a:ext cx="6400800" cy="1752600"/>
          </a:xfrm>
        </p:spPr>
        <p:txBody>
          <a:bodyPr/>
          <a:lstStyle/>
          <a:p>
            <a:r>
              <a:rPr lang="en-US" dirty="0" smtClean="0"/>
              <a:t>Datat</a:t>
            </a:r>
            <a:r>
              <a:rPr lang="en-US" dirty="0" smtClean="0"/>
              <a:t>ón</a:t>
            </a:r>
            <a:r>
              <a:rPr lang="en-US" dirty="0"/>
              <a:t> -</a:t>
            </a:r>
            <a:r>
              <a:rPr lang="en-US" dirty="0" smtClean="0"/>
              <a:t> Zapopan</a:t>
            </a:r>
          </a:p>
          <a:p>
            <a:r>
              <a:rPr lang="en-US" dirty="0" smtClean="0"/>
              <a:t>Campus Party 2014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287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263" r="774" b="2397"/>
          <a:stretch/>
        </p:blipFill>
        <p:spPr>
          <a:xfrm>
            <a:off x="70813" y="0"/>
            <a:ext cx="9073187" cy="537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22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844"/>
          <a:stretch/>
        </p:blipFill>
        <p:spPr>
          <a:xfrm>
            <a:off x="0" y="0"/>
            <a:ext cx="9144000" cy="540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266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663"/>
          <a:stretch/>
        </p:blipFill>
        <p:spPr>
          <a:xfrm>
            <a:off x="0" y="0"/>
            <a:ext cx="9144000" cy="540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08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3510"/>
          <a:stretch/>
        </p:blipFill>
        <p:spPr>
          <a:xfrm>
            <a:off x="0" y="1"/>
            <a:ext cx="9144000" cy="534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779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1386"/>
            <a:ext cx="7523814" cy="50158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692" y="2064093"/>
            <a:ext cx="2983507" cy="281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26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7</Words>
  <Application>Microsoft Macintosh PowerPoint</Application>
  <PresentationFormat>On-screen Show (4:3)</PresentationFormat>
  <Paragraphs>3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petrus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Petricioli Araiza</dc:creator>
  <cp:lastModifiedBy>Carlos Petricioli Araiza</cp:lastModifiedBy>
  <cp:revision>13</cp:revision>
  <dcterms:created xsi:type="dcterms:W3CDTF">2014-06-28T17:33:18Z</dcterms:created>
  <dcterms:modified xsi:type="dcterms:W3CDTF">2014-06-28T18:00:39Z</dcterms:modified>
</cp:coreProperties>
</file>

<file path=docProps/thumbnail.jpeg>
</file>